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67" r:id="rId4"/>
    <p:sldId id="279" r:id="rId5"/>
    <p:sldId id="282" r:id="rId6"/>
    <p:sldId id="257" r:id="rId7"/>
    <p:sldId id="270" r:id="rId8"/>
    <p:sldId id="258" r:id="rId9"/>
    <p:sldId id="271" r:id="rId10"/>
    <p:sldId id="268" r:id="rId11"/>
    <p:sldId id="281" r:id="rId12"/>
    <p:sldId id="260" r:id="rId13"/>
    <p:sldId id="272" r:id="rId14"/>
    <p:sldId id="261" r:id="rId15"/>
    <p:sldId id="274" r:id="rId16"/>
    <p:sldId id="263" r:id="rId17"/>
    <p:sldId id="275" r:id="rId18"/>
    <p:sldId id="259" r:id="rId19"/>
    <p:sldId id="276" r:id="rId20"/>
    <p:sldId id="265" r:id="rId21"/>
    <p:sldId id="277" r:id="rId22"/>
    <p:sldId id="264" r:id="rId23"/>
    <p:sldId id="278" r:id="rId24"/>
    <p:sldId id="266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FRENCH" initials="DF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DAVID FRENCH" initials="DF [2]" lastIdx="1" clrIdx="1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62"/>
    <p:restoredTop sz="86486" autoAdjust="0"/>
  </p:normalViewPr>
  <p:slideViewPr>
    <p:cSldViewPr snapToGrid="0" snapToObjects="1">
      <p:cViewPr>
        <p:scale>
          <a:sx n="100" d="100"/>
          <a:sy n="100" d="100"/>
        </p:scale>
        <p:origin x="1560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A5926-EA4E-5E43-AF7D-70F124988CB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7278-B96A-634F-A0AE-C6DD39B88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3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1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5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2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3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1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6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(12/062017)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2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(12/07/2017)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34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3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53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7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8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99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(12/06/17)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6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png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png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png"/><Relationship Id="rId5" Type="http://schemas.openxmlformats.org/officeDocument/2006/relationships/image" Target="../media/image68.em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2064">
            <a:off x="1973590" y="1460227"/>
            <a:ext cx="3318568" cy="2455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98" y="2090388"/>
            <a:ext cx="3507702" cy="35029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640641" y="4394230"/>
            <a:ext cx="749508" cy="3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0641" y="3562443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4271" y="403969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15" y="1444487"/>
            <a:ext cx="3746785" cy="37620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186305" y="2997678"/>
            <a:ext cx="1087361" cy="195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1377" y="2615295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9985" y="4302304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1202" y="31359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7408">
            <a:off x="407033" y="1214469"/>
            <a:ext cx="4201520" cy="3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57" y="434806"/>
            <a:ext cx="2751881" cy="2194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2306"/>
            <a:ext cx="2813302" cy="145749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933700" y="4902200"/>
            <a:ext cx="73660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13302" y="4025900"/>
            <a:ext cx="779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dv=-431</a:t>
            </a:r>
          </a:p>
          <a:p>
            <a:r>
              <a:rPr lang="en-US" sz="1400" dirty="0" smtClean="0"/>
              <a:t>dv=-380</a:t>
            </a:r>
          </a:p>
          <a:p>
            <a:r>
              <a:rPr lang="en-US" sz="1400" dirty="0" smtClean="0"/>
              <a:t>dv=-317</a:t>
            </a:r>
          </a:p>
          <a:p>
            <a:r>
              <a:rPr lang="en-US" sz="1400" dirty="0" smtClean="0"/>
              <a:t>dv=-239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885" y="1873250"/>
            <a:ext cx="2256236" cy="12827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927351" y="2071707"/>
            <a:ext cx="1133349" cy="188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95956" y="2186707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dv=-337</a:t>
            </a:r>
          </a:p>
          <a:p>
            <a:r>
              <a:rPr lang="en-US" dirty="0" smtClean="0"/>
              <a:t>dv=-146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870" y="680953"/>
            <a:ext cx="2106597" cy="119229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1440727" y="1680638"/>
            <a:ext cx="662389" cy="228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06651" y="9916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dv=159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24411" y="2648372"/>
            <a:ext cx="782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-64km/s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895692" y="3389411"/>
            <a:ext cx="81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+64km/s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436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6" y="137160"/>
            <a:ext cx="746552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3262313"/>
            <a:ext cx="3576276" cy="35956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046470" y="4744299"/>
            <a:ext cx="636758" cy="1062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8692" y="4436522"/>
            <a:ext cx="183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4816" y="4906267"/>
            <a:ext cx="101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5225" y="5561952"/>
            <a:ext cx="89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2142860" y="1023589"/>
            <a:ext cx="3010749" cy="22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-3148"/>
            <a:ext cx="8851900" cy="6850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0" y="310735"/>
            <a:ext cx="2729948" cy="2219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2" y="4170661"/>
            <a:ext cx="3151257" cy="18397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464456" y="3619334"/>
            <a:ext cx="518362" cy="515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2061" y="3237550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+11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64456" y="2529803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11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1207" y="3354841"/>
            <a:ext cx="156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-12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970282" y="738342"/>
            <a:ext cx="3262196" cy="2414261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4" y="3637508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89911" y="5118944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32983" y="4773629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5376" y="5382072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79818" y="602805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01"/>
            <a:ext cx="8839200" cy="684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20" y="379075"/>
            <a:ext cx="2441101" cy="2321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6" y="3230586"/>
            <a:ext cx="2621170" cy="147724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657600" y="3869635"/>
            <a:ext cx="1015996" cy="165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8288" y="2754139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64264" y="2739017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</a:t>
            </a:r>
            <a:r>
              <a:rPr lang="en-US" smtClean="0"/>
              <a:t>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07674" y="3447213"/>
            <a:ext cx="147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+5 km/s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864673" y="663003"/>
            <a:ext cx="672527" cy="474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73" y="1234401"/>
            <a:ext cx="2430093" cy="14247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7200" y="379075"/>
            <a:ext cx="159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-22 km/s</a:t>
            </a:r>
          </a:p>
          <a:p>
            <a:r>
              <a:rPr lang="en-US" dirty="0" smtClean="0"/>
              <a:t>dv = -315 </a:t>
            </a:r>
            <a:r>
              <a:rPr lang="en-US" dirty="0" err="1" smtClean="0"/>
              <a:t>kms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878857" y="4338503"/>
            <a:ext cx="94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5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7" y="0"/>
            <a:ext cx="741879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27" y="2949836"/>
            <a:ext cx="3897630" cy="39081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246181" y="4764415"/>
            <a:ext cx="736823" cy="855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035" y="426227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5842" y="4558833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 side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9530" y="570841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 side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5453">
            <a:off x="1598220" y="1013747"/>
            <a:ext cx="3303225" cy="2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556992"/>
            <a:ext cx="7357164" cy="5693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4" y="733640"/>
            <a:ext cx="2298796" cy="1811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39" y="203200"/>
            <a:ext cx="2556025" cy="1043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64" y="1247102"/>
            <a:ext cx="1905000" cy="11070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72736" y="2729012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dv=-228</a:t>
            </a:r>
          </a:p>
          <a:p>
            <a:r>
              <a:rPr lang="en-US" sz="1400" dirty="0" smtClean="0"/>
              <a:t>dv=366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177606" y="2354137"/>
            <a:ext cx="477194" cy="898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46275" y="2890139"/>
            <a:ext cx="909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+129km/s</a:t>
            </a:r>
            <a:endParaRPr 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3501152" y="3250058"/>
            <a:ext cx="873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</a:t>
            </a:r>
            <a:r>
              <a:rPr lang="en-US" sz="1400" dirty="0" smtClean="0"/>
              <a:t>129km/s</a:t>
            </a:r>
            <a:endParaRPr lang="en-US" sz="1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64" y="5729422"/>
            <a:ext cx="2832100" cy="104295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5655217" y="4426853"/>
            <a:ext cx="1215483" cy="1211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05181" y="3963593"/>
            <a:ext cx="7793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dv=-313</a:t>
            </a:r>
          </a:p>
          <a:p>
            <a:r>
              <a:rPr lang="en-US" sz="1400" dirty="0" smtClean="0"/>
              <a:t>dv=-238</a:t>
            </a:r>
          </a:p>
          <a:p>
            <a:r>
              <a:rPr lang="en-US" sz="1400" dirty="0" smtClean="0"/>
              <a:t>dv=-124</a:t>
            </a:r>
          </a:p>
          <a:p>
            <a:r>
              <a:rPr lang="en-US" sz="1400" dirty="0" smtClean="0"/>
              <a:t>dv=-88</a:t>
            </a:r>
          </a:p>
          <a:p>
            <a:r>
              <a:rPr lang="en-US" sz="1400" dirty="0" smtClean="0"/>
              <a:t>dv=53</a:t>
            </a:r>
          </a:p>
        </p:txBody>
      </p:sp>
    </p:spTree>
    <p:extLst>
      <p:ext uri="{BB962C8B-B14F-4D97-AF65-F5344CB8AC3E}">
        <p14:creationId xmlns:p14="http://schemas.microsoft.com/office/powerpoint/2010/main" val="71254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1375">
            <a:off x="669939" y="2205784"/>
            <a:ext cx="3500767" cy="2590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04" y="978382"/>
            <a:ext cx="3672515" cy="36774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509987" y="3352764"/>
            <a:ext cx="1128008" cy="8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68262" y="350119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1471" y="3088424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4771" y="2586056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60" y="399222"/>
            <a:ext cx="2622474" cy="20645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2543" y="2294202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+204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10093" y="3781750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204 km/s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36481"/>
            <a:ext cx="3213100" cy="185772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780352" y="2463800"/>
            <a:ext cx="331148" cy="131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05046" y="3766682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dv=337km/s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18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-2557"/>
            <a:ext cx="8864600" cy="6860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34" y="380580"/>
            <a:ext cx="2752649" cy="2277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1" y="4533353"/>
            <a:ext cx="2588612" cy="149086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944052" y="3440789"/>
            <a:ext cx="0" cy="734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95781" y="3440788"/>
            <a:ext cx="11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-132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34774" y="2502534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132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2783" y="4246188"/>
            <a:ext cx="158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73km/s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92283" y="409951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65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7733" flipV="1">
            <a:off x="3954701" y="1077061"/>
            <a:ext cx="3167326" cy="237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3389808"/>
            <a:ext cx="3458818" cy="346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126088" y="5456744"/>
            <a:ext cx="622852" cy="69658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0457" y="615333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9273" y="5155551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933941" y="446479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7272"/>
            <a:ext cx="8851900" cy="6850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3798347"/>
            <a:ext cx="2396309" cy="2229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4" y="4605764"/>
            <a:ext cx="2501965" cy="1422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184400" y="3987800"/>
            <a:ext cx="14986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74800" y="3683000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dv=-117</a:t>
            </a:r>
          </a:p>
          <a:p>
            <a:r>
              <a:rPr lang="en-US" dirty="0" smtClean="0"/>
              <a:t>dv=55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79950" y="3498334"/>
            <a:ext cx="99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130km/s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83279" y="2418834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-130km/s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28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8" y="3669357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15350" y="5133464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2603680" y="687557"/>
            <a:ext cx="3640067" cy="241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2256" y="6299501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826" y="513346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8715" y="4769856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01"/>
            <a:ext cx="8839200" cy="6840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433037"/>
            <a:ext cx="2631348" cy="25360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33037"/>
            <a:ext cx="3327400" cy="187405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197100" y="2362200"/>
            <a:ext cx="30480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24520" y="2221869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dv=143km/s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0" y="3068218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-156km/s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75000" y="2951211"/>
            <a:ext cx="111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156km/s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6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832">
            <a:off x="3366147" y="925662"/>
            <a:ext cx="3198548" cy="2367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9" y="3544978"/>
            <a:ext cx="3234873" cy="32436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78677" y="5125852"/>
            <a:ext cx="565608" cy="8543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0300" y="4597452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953" y="4766517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6125" y="598805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-2557"/>
            <a:ext cx="8864600" cy="6860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06" y="380689"/>
            <a:ext cx="2537594" cy="2361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6" y="3670299"/>
            <a:ext cx="2613988" cy="147320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670300" y="3835400"/>
            <a:ext cx="203200" cy="177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71900" y="4012586"/>
            <a:ext cx="12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dv=29km/s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11700" y="3453120"/>
            <a:ext cx="95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-46km/s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30877" y="2665661"/>
            <a:ext cx="9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46km/s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5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1" y="304800"/>
            <a:ext cx="3627890" cy="363772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580567" y="2544418"/>
            <a:ext cx="937346" cy="37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70577" y="296733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567" y="1552088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20" y="2576059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5753">
            <a:off x="4097533" y="2712732"/>
            <a:ext cx="3321073" cy="24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3352" y="380689"/>
            <a:ext cx="2761704" cy="2438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4424251"/>
            <a:ext cx="2806700" cy="158284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1727200" y="3429000"/>
            <a:ext cx="736600" cy="825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60500" y="25781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dv=198</a:t>
            </a:r>
          </a:p>
          <a:p>
            <a:r>
              <a:rPr lang="en-US" dirty="0" smtClean="0"/>
              <a:t>dv=272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67200" y="3834554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-203km/s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77372" y="2208768"/>
            <a:ext cx="111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203km/s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0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rot="2712804">
            <a:off x="6361412" y="3178102"/>
            <a:ext cx="691376" cy="20518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31692" y="4003293"/>
            <a:ext cx="890574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609390" y="2631688"/>
            <a:ext cx="22303" cy="1371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184744" y="3980991"/>
            <a:ext cx="446949" cy="624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30605" y="2170776"/>
            <a:ext cx="2453269" cy="42857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rot="2712804">
            <a:off x="3123837" y="208393"/>
            <a:ext cx="691376" cy="20518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" idx="4"/>
            <a:endCxn id="21" idx="4"/>
          </p:cNvCxnSpPr>
          <p:nvPr/>
        </p:nvCxnSpPr>
        <p:spPr>
          <a:xfrm flipH="1" flipV="1">
            <a:off x="2741398" y="1957028"/>
            <a:ext cx="3237575" cy="2969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5" idx="4"/>
          </p:cNvCxnSpPr>
          <p:nvPr/>
        </p:nvCxnSpPr>
        <p:spPr>
          <a:xfrm flipH="1" flipV="1">
            <a:off x="4230033" y="518652"/>
            <a:ext cx="3237575" cy="2969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 rot="4825555">
            <a:off x="1291510" y="-918308"/>
            <a:ext cx="4531458" cy="3368482"/>
          </a:xfrm>
          <a:prstGeom prst="arc">
            <a:avLst>
              <a:gd name="adj1" fmla="val 18439629"/>
              <a:gd name="adj2" fmla="val 2155709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4825555">
            <a:off x="2603643" y="272786"/>
            <a:ext cx="4531458" cy="3368482"/>
          </a:xfrm>
          <a:prstGeom prst="arc">
            <a:avLst>
              <a:gd name="adj1" fmla="val 18439629"/>
              <a:gd name="adj2" fmla="val 2155709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582087" y="4216155"/>
            <a:ext cx="3165616" cy="15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24133" y="5750242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sightline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04088" y="42187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747703" y="4379619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galaxy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52" y="0"/>
            <a:ext cx="75239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184666"/>
            <a:ext cx="4214552" cy="4231684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5824" flipV="1">
            <a:off x="-55277" y="2703594"/>
            <a:ext cx="3792598" cy="27641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791651" y="2933623"/>
            <a:ext cx="1648428" cy="42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1591" y="346149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46847" y="2686829"/>
            <a:ext cx="97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Red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64420" y="2298372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51820" y="269820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75"/>
            <a:ext cx="8859907" cy="6856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51" y="358208"/>
            <a:ext cx="2915101" cy="2230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07" y="3723861"/>
            <a:ext cx="2449996" cy="14297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821113" y="2167493"/>
            <a:ext cx="419339" cy="1556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35154" y="2589153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-53 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60152" y="337414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53 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49474" y="1415217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+95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1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0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72" y="374753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939210" y="277653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341978" y="2598582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33897" y="324311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Increasing wavelength</a:t>
            </a:r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6786210" y="181582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blue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283792" y="2650787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0"/>
            <a:ext cx="886129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12473"/>
            <a:ext cx="2442494" cy="20495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34" y="4537362"/>
            <a:ext cx="2758109" cy="145427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087757" y="4704522"/>
            <a:ext cx="1429577" cy="159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8623" y="4271049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-1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11212" y="4086383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+150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8389" y="1840689"/>
            <a:ext cx="121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</a:t>
            </a:r>
            <a:r>
              <a:rPr lang="en-US" dirty="0" smtClean="0"/>
              <a:t>150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39111</TotalTime>
  <Words>348</Words>
  <Application>Microsoft Macintosh PowerPoint</Application>
  <PresentationFormat>On-screen Show (4:3)</PresentationFormat>
  <Paragraphs>142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175</cp:revision>
  <dcterms:created xsi:type="dcterms:W3CDTF">2017-10-19T21:33:50Z</dcterms:created>
  <dcterms:modified xsi:type="dcterms:W3CDTF">2017-12-07T22:51:39Z</dcterms:modified>
</cp:coreProperties>
</file>